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9" r:id="rId4"/>
    <p:sldId id="258" r:id="rId5"/>
    <p:sldId id="260" r:id="rId6"/>
    <p:sldId id="262" r:id="rId7"/>
    <p:sldId id="267" r:id="rId8"/>
    <p:sldId id="263" r:id="rId9"/>
    <p:sldId id="266" r:id="rId10"/>
    <p:sldId id="264" r:id="rId11"/>
    <p:sldId id="268" r:id="rId12"/>
    <p:sldId id="26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E0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5" autoAdjust="0"/>
    <p:restoredTop sz="94660"/>
  </p:normalViewPr>
  <p:slideViewPr>
    <p:cSldViewPr snapToGrid="0">
      <p:cViewPr varScale="1">
        <p:scale>
          <a:sx n="59" d="100"/>
          <a:sy n="59" d="100"/>
        </p:scale>
        <p:origin x="101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DEFA17-0CA9-4963-B952-81B7882766DE}" type="datetimeFigureOut">
              <a:rPr lang="pl-PL" smtClean="0"/>
              <a:t>2014-08-04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A26A88-15D9-4E08-9C76-43AAAD8778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2512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2 problemy</a:t>
            </a:r>
            <a:r>
              <a:rPr lang="pl-PL" baseline="0" dirty="0" smtClean="0"/>
              <a:t> z </a:t>
            </a:r>
            <a:r>
              <a:rPr lang="pl-PL" baseline="0" dirty="0" err="1" smtClean="0"/>
              <a:t>preoject</a:t>
            </a:r>
            <a:r>
              <a:rPr lang="pl-PL" baseline="0" dirty="0" smtClean="0"/>
              <a:t> from </a:t>
            </a:r>
            <a:r>
              <a:rPr lang="pl-PL" baseline="0" dirty="0" err="1" smtClean="0"/>
              <a:t>bounds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26A88-15D9-4E08-9C76-43AAAD8778B0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5964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Nie ma info</a:t>
            </a:r>
            <a:r>
              <a:rPr lang="pl-PL" baseline="0" dirty="0" smtClean="0"/>
              <a:t> o wszystkich miejscach </a:t>
            </a:r>
            <a:r>
              <a:rPr lang="pl-PL" baseline="0" dirty="0" err="1" smtClean="0"/>
              <a:t>textury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26A88-15D9-4E08-9C76-43AAAD8778B0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9697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Problem </a:t>
            </a:r>
            <a:r>
              <a:rPr lang="pl-PL" dirty="0" err="1" smtClean="0"/>
              <a:t>camera</a:t>
            </a:r>
            <a:r>
              <a:rPr lang="pl-PL" dirty="0" smtClean="0"/>
              <a:t> </a:t>
            </a:r>
            <a:r>
              <a:rPr lang="pl-PL" dirty="0" err="1" smtClean="0"/>
              <a:t>angle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26A88-15D9-4E08-9C76-43AAAD8778B0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7895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8/4/2014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8/4/2014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err="1" smtClean="0"/>
              <a:t>Camera</a:t>
            </a:r>
            <a:r>
              <a:rPr lang="pl-PL" dirty="0" smtClean="0"/>
              <a:t> </a:t>
            </a:r>
            <a:r>
              <a:rPr lang="pl-PL" dirty="0" err="1" smtClean="0"/>
              <a:t>animation</a:t>
            </a:r>
            <a:r>
              <a:rPr lang="pl-PL" dirty="0" smtClean="0"/>
              <a:t> and </a:t>
            </a:r>
            <a:r>
              <a:rPr lang="pl-PL" dirty="0" err="1" smtClean="0"/>
              <a:t>uv</a:t>
            </a:r>
            <a:r>
              <a:rPr lang="pl-PL" dirty="0" smtClean="0"/>
              <a:t> </a:t>
            </a:r>
            <a:r>
              <a:rPr lang="pl-PL" dirty="0" err="1" smtClean="0"/>
              <a:t>mapping</a:t>
            </a:r>
            <a:r>
              <a:rPr lang="pl-PL" dirty="0" smtClean="0"/>
              <a:t> in </a:t>
            </a:r>
            <a:r>
              <a:rPr lang="pl-PL" dirty="0" err="1" smtClean="0"/>
              <a:t>blender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Anna </a:t>
            </a:r>
            <a:r>
              <a:rPr lang="pl-PL" dirty="0" err="1" smtClean="0"/>
              <a:t>witwicka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2160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Camera</a:t>
            </a:r>
            <a:r>
              <a:rPr lang="pl-PL" dirty="0" smtClean="0"/>
              <a:t> </a:t>
            </a:r>
            <a:r>
              <a:rPr lang="pl-PL" dirty="0" err="1" smtClean="0"/>
              <a:t>movement</a:t>
            </a:r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err="1" smtClean="0"/>
              <a:t>Path</a:t>
            </a:r>
            <a:r>
              <a:rPr lang="pl-PL" dirty="0" smtClean="0"/>
              <a:t> </a:t>
            </a:r>
            <a:r>
              <a:rPr lang="pl-PL" dirty="0" err="1" smtClean="0"/>
              <a:t>follow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917" y="626845"/>
            <a:ext cx="5068547" cy="3690631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0226" y="2068485"/>
            <a:ext cx="4874187" cy="217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87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3483" y="1527047"/>
            <a:ext cx="7797276" cy="4847463"/>
          </a:xfrm>
          <a:prstGeom prst="rect">
            <a:avLst/>
          </a:prstGeom>
        </p:spPr>
      </p:pic>
      <p:pic>
        <p:nvPicPr>
          <p:cNvPr id="6" name="0020-049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4927" y="475488"/>
            <a:ext cx="5333088" cy="2999862"/>
          </a:xfrm>
          <a:prstGeom prst="rect">
            <a:avLst/>
          </a:prstGeom>
        </p:spPr>
      </p:pic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6115749" y="636353"/>
            <a:ext cx="4302869" cy="566738"/>
          </a:xfrm>
        </p:spPr>
        <p:txBody>
          <a:bodyPr/>
          <a:lstStyle/>
          <a:p>
            <a:r>
              <a:rPr lang="pl-PL" dirty="0" err="1" smtClean="0"/>
              <a:t>Final</a:t>
            </a:r>
            <a:r>
              <a:rPr lang="pl-PL" dirty="0" smtClean="0"/>
              <a:t> </a:t>
            </a:r>
            <a:r>
              <a:rPr lang="pl-PL" dirty="0" err="1" smtClean="0"/>
              <a:t>result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9787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/>
          <a:lstStyle/>
          <a:p>
            <a:pPr algn="ctr"/>
            <a:r>
              <a:rPr lang="pl-PL" sz="8800" dirty="0" err="1" smtClean="0"/>
              <a:t>Danke</a:t>
            </a:r>
            <a:r>
              <a:rPr lang="pl-PL" sz="8800" dirty="0" smtClean="0"/>
              <a:t> </a:t>
            </a:r>
            <a:r>
              <a:rPr lang="pl-PL" dirty="0" smtClean="0"/>
              <a:t> :D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8366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blender</a:t>
            </a:r>
            <a:endParaRPr lang="pl-PL" dirty="0"/>
          </a:p>
        </p:txBody>
      </p:sp>
      <p:pic>
        <p:nvPicPr>
          <p:cNvPr id="1026" name="Picture 2" descr="http://wakypixs.yolasite.com/resources/blender_logo.png.opt322x310o0,0s322x3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670" y="457201"/>
            <a:ext cx="1501141" cy="144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366" y="2310592"/>
            <a:ext cx="6626474" cy="383701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Picture 2" descr="http://feeblemind.tuxfamily.org/blog/images/atelier-improbable/smoothing/suzanne-wire-soli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121" y="2666999"/>
            <a:ext cx="3033102" cy="272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29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What</a:t>
            </a:r>
            <a:r>
              <a:rPr lang="pl-PL" dirty="0" smtClean="0"/>
              <a:t> i </a:t>
            </a:r>
            <a:r>
              <a:rPr lang="pl-PL" dirty="0" err="1" smtClean="0"/>
              <a:t>got</a:t>
            </a:r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>
                <a:effectLst/>
              </a:rPr>
              <a:t>3D model of a </a:t>
            </a:r>
            <a:r>
              <a:rPr lang="pl-PL" dirty="0" err="1" smtClean="0">
                <a:effectLst/>
              </a:rPr>
              <a:t>skull</a:t>
            </a:r>
            <a:r>
              <a:rPr lang="pl-PL" dirty="0">
                <a:effectLst/>
              </a:rPr>
              <a:t> </a:t>
            </a:r>
            <a:r>
              <a:rPr lang="pl-PL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(f</a:t>
            </a: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ound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in an archaeological excavation near </a:t>
            </a: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Speye</a:t>
            </a:r>
            <a:r>
              <a:rPr lang="pl-PL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r)</a:t>
            </a:r>
            <a:endParaRPr lang="pl-PL" dirty="0" smtClean="0">
              <a:solidFill>
                <a:schemeClr val="accent1">
                  <a:lumMod val="60000"/>
                  <a:lumOff val="40000"/>
                </a:schemeClr>
              </a:solidFill>
              <a:effectLst/>
            </a:endParaRPr>
          </a:p>
          <a:p>
            <a:r>
              <a:rPr lang="pl-PL" dirty="0" err="1" smtClean="0">
                <a:effectLst/>
              </a:rPr>
              <a:t>Screenshots</a:t>
            </a:r>
            <a:r>
              <a:rPr lang="pl-PL" dirty="0" smtClean="0">
                <a:effectLst/>
              </a:rPr>
              <a:t> of a </a:t>
            </a:r>
            <a:r>
              <a:rPr lang="pl-PL" dirty="0" err="1" smtClean="0">
                <a:effectLst/>
              </a:rPr>
              <a:t>colored</a:t>
            </a:r>
            <a:r>
              <a:rPr lang="pl-PL" dirty="0" smtClean="0">
                <a:effectLst/>
              </a:rPr>
              <a:t> </a:t>
            </a:r>
            <a:r>
              <a:rPr lang="pl-PL" dirty="0" err="1" smtClean="0">
                <a:effectLst/>
              </a:rPr>
              <a:t>skull</a:t>
            </a:r>
            <a:r>
              <a:rPr lang="pl-PL" dirty="0" smtClean="0">
                <a:effectLst/>
              </a:rPr>
              <a:t> from </a:t>
            </a:r>
            <a:r>
              <a:rPr lang="pl-PL" dirty="0" err="1" smtClean="0">
                <a:effectLst/>
              </a:rPr>
              <a:t>sides</a:t>
            </a:r>
            <a:r>
              <a:rPr lang="pl-PL" dirty="0" smtClean="0">
                <a:effectLst/>
              </a:rPr>
              <a:t> </a:t>
            </a:r>
            <a:r>
              <a:rPr lang="pl-PL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(</a:t>
            </a:r>
            <a:r>
              <a:rPr lang="pl-PL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gigamesh</a:t>
            </a:r>
            <a:r>
              <a:rPr lang="pl-PL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)</a:t>
            </a:r>
          </a:p>
          <a:p>
            <a:endParaRPr lang="pl-PL" dirty="0" smtClean="0">
              <a:solidFill>
                <a:schemeClr val="accent1">
                  <a:lumMod val="60000"/>
                  <a:lumOff val="40000"/>
                </a:schemeClr>
              </a:solidFill>
              <a:effectLst/>
            </a:endParaRPr>
          </a:p>
          <a:p>
            <a:endParaRPr lang="pl-PL" dirty="0" smtClean="0">
              <a:effectLst/>
            </a:endParaRP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83" y="4876799"/>
            <a:ext cx="1212197" cy="155916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811" y="4876798"/>
            <a:ext cx="1735858" cy="140548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254" y="4856493"/>
            <a:ext cx="1398062" cy="14565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700" y="4856493"/>
            <a:ext cx="1845523" cy="149427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347" y="4876798"/>
            <a:ext cx="1268818" cy="1631996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196" y="4816810"/>
            <a:ext cx="1472411" cy="1533957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4140" y="447722"/>
            <a:ext cx="2541369" cy="25866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430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Task</a:t>
            </a:r>
            <a:r>
              <a:rPr lang="pl-PL" dirty="0" smtClean="0"/>
              <a:t>: </a:t>
            </a:r>
            <a:r>
              <a:rPr lang="pl-PL" dirty="0" err="1" smtClean="0"/>
              <a:t>Illustrative</a:t>
            </a:r>
            <a:r>
              <a:rPr lang="pl-PL" dirty="0" smtClean="0"/>
              <a:t> film of a </a:t>
            </a:r>
            <a:r>
              <a:rPr lang="pl-PL" dirty="0" err="1" smtClean="0"/>
              <a:t>textured</a:t>
            </a:r>
            <a:r>
              <a:rPr lang="pl-PL" dirty="0" smtClean="0"/>
              <a:t> </a:t>
            </a:r>
            <a:r>
              <a:rPr lang="pl-PL" dirty="0" err="1" smtClean="0"/>
              <a:t>skull</a:t>
            </a:r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err="1" smtClean="0"/>
              <a:t>Reduce</a:t>
            </a:r>
            <a:r>
              <a:rPr lang="pl-PL" dirty="0" smtClean="0"/>
              <a:t> </a:t>
            </a:r>
            <a:r>
              <a:rPr lang="pl-PL" dirty="0" err="1" smtClean="0"/>
              <a:t>mesh</a:t>
            </a:r>
            <a:r>
              <a:rPr lang="pl-PL" dirty="0" smtClean="0"/>
              <a:t> to </a:t>
            </a:r>
            <a:r>
              <a:rPr lang="pl-PL" dirty="0" err="1" smtClean="0"/>
              <a:t>reasonable</a:t>
            </a:r>
            <a:r>
              <a:rPr lang="pl-PL" dirty="0" smtClean="0"/>
              <a:t> </a:t>
            </a:r>
            <a:r>
              <a:rPr lang="pl-PL" dirty="0" err="1" smtClean="0"/>
              <a:t>size</a:t>
            </a:r>
            <a:endParaRPr lang="pl-PL" dirty="0" smtClean="0"/>
          </a:p>
          <a:p>
            <a:r>
              <a:rPr lang="pl-PL" dirty="0" err="1" smtClean="0"/>
              <a:t>uv-textture</a:t>
            </a:r>
            <a:r>
              <a:rPr lang="pl-PL" dirty="0" smtClean="0"/>
              <a:t> </a:t>
            </a:r>
            <a:r>
              <a:rPr lang="pl-PL" dirty="0" err="1" smtClean="0"/>
              <a:t>mapping</a:t>
            </a:r>
            <a:r>
              <a:rPr lang="pl-PL" dirty="0" smtClean="0"/>
              <a:t> </a:t>
            </a:r>
          </a:p>
          <a:p>
            <a:r>
              <a:rPr lang="pl-PL" dirty="0" err="1" smtClean="0"/>
              <a:t>Camera</a:t>
            </a:r>
            <a:r>
              <a:rPr lang="pl-PL" dirty="0" smtClean="0"/>
              <a:t> </a:t>
            </a:r>
            <a:r>
              <a:rPr lang="pl-PL" dirty="0" err="1" smtClean="0"/>
              <a:t>path</a:t>
            </a:r>
            <a:endParaRPr lang="pl-PL" dirty="0" smtClean="0"/>
          </a:p>
          <a:p>
            <a:r>
              <a:rPr lang="pl-PL" dirty="0" err="1" smtClean="0"/>
              <a:t>Infinite</a:t>
            </a:r>
            <a:r>
              <a:rPr lang="pl-PL" dirty="0" smtClean="0"/>
              <a:t> </a:t>
            </a:r>
            <a:r>
              <a:rPr lang="pl-PL" dirty="0" err="1" smtClean="0"/>
              <a:t>loop</a:t>
            </a:r>
            <a:r>
              <a:rPr lang="pl-PL" dirty="0" smtClean="0"/>
              <a:t> of a film</a:t>
            </a:r>
          </a:p>
          <a:p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702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OBJECTIVES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romanUcPeriod"/>
            </a:pPr>
            <a:r>
              <a:rPr lang="pl-PL" dirty="0" smtClean="0"/>
              <a:t>Too </a:t>
            </a:r>
            <a:r>
              <a:rPr lang="pl-PL" dirty="0" err="1" smtClean="0"/>
              <a:t>many</a:t>
            </a:r>
            <a:r>
              <a:rPr lang="pl-PL" dirty="0" smtClean="0"/>
              <a:t> </a:t>
            </a:r>
            <a:r>
              <a:rPr lang="pl-PL" dirty="0" err="1" smtClean="0"/>
              <a:t>vertices</a:t>
            </a:r>
            <a:endParaRPr lang="pl-PL" dirty="0" smtClean="0"/>
          </a:p>
          <a:p>
            <a:pPr marL="457200" indent="-457200">
              <a:buFont typeface="+mj-lt"/>
              <a:buAutoNum type="romanUcPeriod"/>
            </a:pPr>
            <a:r>
              <a:rPr lang="pl-PL" dirty="0" err="1" smtClean="0"/>
              <a:t>Texture</a:t>
            </a:r>
            <a:r>
              <a:rPr lang="pl-PL" dirty="0" smtClean="0"/>
              <a:t> </a:t>
            </a:r>
            <a:r>
              <a:rPr lang="pl-PL" dirty="0" err="1" smtClean="0"/>
              <a:t>mapping</a:t>
            </a:r>
            <a:r>
              <a:rPr lang="pl-PL" dirty="0" smtClean="0"/>
              <a:t> </a:t>
            </a:r>
          </a:p>
          <a:p>
            <a:pPr marL="457200" indent="-457200">
              <a:buFont typeface="+mj-lt"/>
              <a:buAutoNum type="romanUcPeriod"/>
            </a:pPr>
            <a:r>
              <a:rPr lang="pl-PL" dirty="0" smtClean="0"/>
              <a:t>How to </a:t>
            </a:r>
            <a:r>
              <a:rPr lang="pl-PL" dirty="0" err="1" smtClean="0"/>
              <a:t>move</a:t>
            </a:r>
            <a:r>
              <a:rPr lang="pl-PL" dirty="0" smtClean="0"/>
              <a:t> </a:t>
            </a:r>
            <a:r>
              <a:rPr lang="pl-PL" dirty="0" err="1" smtClean="0"/>
              <a:t>camera</a:t>
            </a:r>
            <a:endParaRPr lang="pl-PL" dirty="0" smtClean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4983" y="1411706"/>
            <a:ext cx="4991540" cy="201822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114" y="1411706"/>
            <a:ext cx="1991572" cy="2018220"/>
          </a:xfrm>
          <a:prstGeom prst="rect">
            <a:avLst/>
          </a:prstGeom>
        </p:spPr>
      </p:pic>
      <p:cxnSp>
        <p:nvCxnSpPr>
          <p:cNvPr id="8" name="Łącznik prosty ze strzałką 7"/>
          <p:cNvCxnSpPr/>
          <p:nvPr/>
        </p:nvCxnSpPr>
        <p:spPr>
          <a:xfrm flipV="1">
            <a:off x="3892062" y="2514600"/>
            <a:ext cx="504755" cy="10023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ipsa 10"/>
          <p:cNvSpPr/>
          <p:nvPr/>
        </p:nvSpPr>
        <p:spPr>
          <a:xfrm>
            <a:off x="5038344" y="1280160"/>
            <a:ext cx="1014984" cy="530352"/>
          </a:xfrm>
          <a:prstGeom prst="ellipse">
            <a:avLst/>
          </a:prstGeom>
          <a:solidFill>
            <a:srgbClr val="A9E023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20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vertices</a:t>
            </a:r>
            <a:endParaRPr lang="pl-PL" dirty="0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894968" y="440405"/>
            <a:ext cx="10064879" cy="4083885"/>
          </a:xfrm>
        </p:spPr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err="1" smtClean="0"/>
              <a:t>Meshlab</a:t>
            </a:r>
            <a:r>
              <a:rPr lang="pl-PL" dirty="0" smtClean="0"/>
              <a:t> – </a:t>
            </a:r>
            <a:r>
              <a:rPr lang="pl-PL" dirty="0" err="1" smtClean="0"/>
              <a:t>polygon</a:t>
            </a:r>
            <a:r>
              <a:rPr lang="pl-PL" dirty="0" smtClean="0"/>
              <a:t> </a:t>
            </a:r>
            <a:r>
              <a:rPr lang="pl-PL" dirty="0" err="1" smtClean="0"/>
              <a:t>reduction</a:t>
            </a:r>
            <a:endParaRPr lang="pl-PL" dirty="0"/>
          </a:p>
        </p:txBody>
      </p:sp>
      <p:pic>
        <p:nvPicPr>
          <p:cNvPr id="2050" name="Picture 2" descr="http://images.shapeways.com/picture/image/udesign/tutorials/polygon_reduction_with_meshlab/cars_l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961" y="4686278"/>
            <a:ext cx="4428149" cy="172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6094413" y="6526538"/>
            <a:ext cx="48654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50" dirty="0"/>
              <a:t>http://www.shapeways.com/tutorials/polygon_reduction_with_meshlab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158" y="628812"/>
            <a:ext cx="5715952" cy="3610341"/>
          </a:xfrm>
          <a:prstGeom prst="rect">
            <a:avLst/>
          </a:prstGeom>
        </p:spPr>
      </p:pic>
      <p:pic>
        <p:nvPicPr>
          <p:cNvPr id="2052" name="Picture 4" descr="http://meshlab.sourceforge.net/images/icons/eye_cropp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041" y="1620941"/>
            <a:ext cx="1590777" cy="159077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eshLa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677178"/>
            <a:ext cx="3067174" cy="4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36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591" y="466092"/>
            <a:ext cx="4793281" cy="2528422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1370858" y="6290218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10 </a:t>
            </a:r>
            <a:r>
              <a:rPr lang="pl-PL" dirty="0" err="1" smtClean="0"/>
              <a:t>mill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9774829" y="6290218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0.13 </a:t>
            </a:r>
            <a:r>
              <a:rPr lang="pl-PL" dirty="0" err="1" smtClean="0"/>
              <a:t>mill</a:t>
            </a:r>
            <a:endParaRPr lang="pl-PL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5685445" y="6290218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0.25 </a:t>
            </a:r>
            <a:r>
              <a:rPr lang="pl-PL" dirty="0" err="1" smtClean="0"/>
              <a:t>mill</a:t>
            </a:r>
            <a:endParaRPr lang="pl-PL" dirty="0"/>
          </a:p>
        </p:txBody>
      </p:sp>
      <p:cxnSp>
        <p:nvCxnSpPr>
          <p:cNvPr id="15" name="Łącznik prosty ze strzałką 14"/>
          <p:cNvCxnSpPr/>
          <p:nvPr/>
        </p:nvCxnSpPr>
        <p:spPr>
          <a:xfrm>
            <a:off x="3601595" y="4900246"/>
            <a:ext cx="92612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ze strzałką 15"/>
          <p:cNvCxnSpPr/>
          <p:nvPr/>
        </p:nvCxnSpPr>
        <p:spPr>
          <a:xfrm>
            <a:off x="7737566" y="4900246"/>
            <a:ext cx="92612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4443919" y="3089945"/>
            <a:ext cx="3536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/>
              <a:t>Reduction</a:t>
            </a:r>
            <a:r>
              <a:rPr lang="pl-PL" dirty="0" smtClean="0"/>
              <a:t> of </a:t>
            </a:r>
            <a:r>
              <a:rPr lang="pl-PL" dirty="0" err="1" smtClean="0"/>
              <a:t>number</a:t>
            </a:r>
            <a:r>
              <a:rPr lang="pl-PL" dirty="0" smtClean="0"/>
              <a:t> </a:t>
            </a:r>
            <a:r>
              <a:rPr lang="pl-PL" dirty="0" smtClean="0"/>
              <a:t>of </a:t>
            </a:r>
            <a:r>
              <a:rPr lang="pl-PL" dirty="0" err="1" smtClean="0"/>
              <a:t>faces</a:t>
            </a:r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50" y="3575562"/>
            <a:ext cx="2673989" cy="257725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7793" y="3567433"/>
            <a:ext cx="2688799" cy="258538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3410" y="3575562"/>
            <a:ext cx="2687218" cy="257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6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1413" y="5098625"/>
            <a:ext cx="9906000" cy="566738"/>
          </a:xfrm>
        </p:spPr>
        <p:txBody>
          <a:bodyPr/>
          <a:lstStyle/>
          <a:p>
            <a:r>
              <a:rPr lang="pl-PL" dirty="0" smtClean="0"/>
              <a:t>TEXTURE MAPPING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1413" y="5665363"/>
            <a:ext cx="9906000" cy="493712"/>
          </a:xfrm>
        </p:spPr>
        <p:txBody>
          <a:bodyPr/>
          <a:lstStyle/>
          <a:p>
            <a:r>
              <a:rPr lang="pl-PL" dirty="0" err="1" smtClean="0"/>
              <a:t>Blender</a:t>
            </a:r>
            <a:r>
              <a:rPr lang="pl-PL" dirty="0" smtClean="0"/>
              <a:t> </a:t>
            </a:r>
            <a:r>
              <a:rPr lang="pl-PL" dirty="0" err="1" smtClean="0"/>
              <a:t>uv</a:t>
            </a:r>
            <a:r>
              <a:rPr lang="pl-PL" dirty="0" smtClean="0"/>
              <a:t> </a:t>
            </a:r>
            <a:r>
              <a:rPr lang="pl-PL" dirty="0" err="1" smtClean="0"/>
              <a:t>texturing</a:t>
            </a:r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1141413" y="822833"/>
            <a:ext cx="349005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trike="sngStrike" dirty="0" smtClean="0"/>
              <a:t> </a:t>
            </a:r>
            <a:r>
              <a:rPr lang="pl-PL" strike="sngStrike" dirty="0" err="1"/>
              <a:t>C</a:t>
            </a:r>
            <a:r>
              <a:rPr lang="pl-PL" strike="sngStrike" dirty="0" err="1" smtClean="0"/>
              <a:t>ube</a:t>
            </a:r>
            <a:r>
              <a:rPr lang="pl-PL" strike="sngStrike" dirty="0" smtClean="0"/>
              <a:t> </a:t>
            </a:r>
            <a:r>
              <a:rPr lang="pl-PL" strike="sngStrike" dirty="0" err="1" smtClean="0"/>
              <a:t>projection</a:t>
            </a:r>
            <a:endParaRPr lang="pl-PL" strike="sngStrike" dirty="0" smtClean="0"/>
          </a:p>
          <a:p>
            <a:r>
              <a:rPr lang="pl-PL" dirty="0" smtClean="0"/>
              <a:t>	</a:t>
            </a:r>
            <a:r>
              <a:rPr lang="pl-PL" sz="16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apply</a:t>
            </a:r>
            <a:r>
              <a:rPr lang="pl-PL" sz="1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6 </a:t>
            </a:r>
            <a:r>
              <a:rPr lang="pl-PL" sz="16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textures</a:t>
            </a:r>
            <a:r>
              <a:rPr lang="pl-PL" sz="1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to 6 </a:t>
            </a:r>
            <a:r>
              <a:rPr lang="pl-PL" sz="16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sides</a:t>
            </a:r>
            <a:r>
              <a:rPr lang="pl-PL" sz="1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endParaRPr lang="pl-PL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 smtClean="0"/>
              <a:t>Project from </a:t>
            </a:r>
            <a:r>
              <a:rPr lang="pl-PL" dirty="0" err="1" smtClean="0"/>
              <a:t>View</a:t>
            </a:r>
            <a:r>
              <a:rPr lang="pl-PL" dirty="0" smtClean="0"/>
              <a:t> (</a:t>
            </a:r>
            <a:r>
              <a:rPr lang="pl-PL" dirty="0" err="1" smtClean="0"/>
              <a:t>Bounds</a:t>
            </a:r>
            <a:r>
              <a:rPr lang="pl-PL" dirty="0" smtClean="0"/>
              <a:t>)</a:t>
            </a:r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289" y="434030"/>
            <a:ext cx="5458968" cy="3073083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3289" y="3922776"/>
            <a:ext cx="5461680" cy="266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09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obrazu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22" b="19622"/>
          <a:stretch>
            <a:fillRect/>
          </a:stretch>
        </p:blipFill>
        <p:spPr>
          <a:xfrm>
            <a:off x="2727545" y="3686470"/>
            <a:ext cx="7087090" cy="2568087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6" name="Symbol zastępczy obrazu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42" b="17742"/>
          <a:stretch>
            <a:fillRect/>
          </a:stretch>
        </p:blipFill>
        <p:spPr>
          <a:xfrm>
            <a:off x="2673816" y="461031"/>
            <a:ext cx="7140819" cy="2747741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405886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iatka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A9E023"/>
      </a:accent1>
      <a:accent2>
        <a:srgbClr val="1FCDB6"/>
      </a:accent2>
      <a:accent3>
        <a:srgbClr val="5F99C9"/>
      </a:accent3>
      <a:accent4>
        <a:srgbClr val="AE65D1"/>
      </a:accent4>
      <a:accent5>
        <a:srgbClr val="D06423"/>
      </a:accent5>
      <a:accent6>
        <a:srgbClr val="DCAB11"/>
      </a:accent6>
      <a:hlink>
        <a:srgbClr val="ADE133"/>
      </a:hlink>
      <a:folHlink>
        <a:srgbClr val="C2EA66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1FEE2289-88FB-467C-9C9A-54F3C85768F0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TC103457485[[fn=Siatka]]</Template>
  <TotalTime>1836</TotalTime>
  <Words>126</Words>
  <Application>Microsoft Office PowerPoint</Application>
  <PresentationFormat>Panoramiczny</PresentationFormat>
  <Paragraphs>47</Paragraphs>
  <Slides>12</Slides>
  <Notes>3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7" baseType="lpstr">
      <vt:lpstr>Arial</vt:lpstr>
      <vt:lpstr>Calibri</vt:lpstr>
      <vt:lpstr>Century Gothic</vt:lpstr>
      <vt:lpstr>Wingdings</vt:lpstr>
      <vt:lpstr>Siatka</vt:lpstr>
      <vt:lpstr>Camera animation and uv mapping in blender</vt:lpstr>
      <vt:lpstr>blender</vt:lpstr>
      <vt:lpstr>What i got </vt:lpstr>
      <vt:lpstr>Task: Illustrative film of a textured skull </vt:lpstr>
      <vt:lpstr>OBJECTIVES</vt:lpstr>
      <vt:lpstr>vertices</vt:lpstr>
      <vt:lpstr>Prezentacja programu PowerPoint</vt:lpstr>
      <vt:lpstr>TEXTURE MAPPING</vt:lpstr>
      <vt:lpstr>Prezentacja programu PowerPoint</vt:lpstr>
      <vt:lpstr>Camera movement </vt:lpstr>
      <vt:lpstr>Final result</vt:lpstr>
      <vt:lpstr>Danke  :D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Anna Witwicka</dc:creator>
  <cp:lastModifiedBy>Anna Witwicka</cp:lastModifiedBy>
  <cp:revision>45</cp:revision>
  <dcterms:created xsi:type="dcterms:W3CDTF">2014-07-31T17:11:45Z</dcterms:created>
  <dcterms:modified xsi:type="dcterms:W3CDTF">2014-08-05T00:37:10Z</dcterms:modified>
</cp:coreProperties>
</file>